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9"/>
  </p:notesMasterIdLst>
  <p:handoutMasterIdLst>
    <p:handoutMasterId r:id="rId20"/>
  </p:handoutMasterIdLst>
  <p:sldIdLst>
    <p:sldId id="260" r:id="rId4"/>
    <p:sldId id="265" r:id="rId5"/>
    <p:sldId id="257" r:id="rId6"/>
    <p:sldId id="262" r:id="rId7"/>
    <p:sldId id="263" r:id="rId8"/>
    <p:sldId id="264" r:id="rId9"/>
    <p:sldId id="268" r:id="rId10"/>
    <p:sldId id="273" r:id="rId11"/>
    <p:sldId id="272" r:id="rId12"/>
    <p:sldId id="271" r:id="rId13"/>
    <p:sldId id="270" r:id="rId14"/>
    <p:sldId id="269" r:id="rId15"/>
    <p:sldId id="276" r:id="rId16"/>
    <p:sldId id="259" r:id="rId17"/>
    <p:sldId id="261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E682C5"/>
    <a:srgbClr val="B92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E7B24-CC12-49DB-BFAD-B169556FD6BB}" type="datetimeFigureOut">
              <a:rPr lang="it-IT" smtClean="0"/>
              <a:t>13/04/2016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FF303-953F-43D6-976C-EF39A34586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539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1272-C8A4-44BB-ADAF-0DDFD768F95C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42081-FA4F-4831-ACD8-113975297E2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863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593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42081-FA4F-4831-ACD8-113975297E2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17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52670" y="909795"/>
            <a:ext cx="6605529" cy="792089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776864" cy="3744416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75"/>
            <a:ext cx="1601151" cy="1726040"/>
          </a:xfrm>
          <a:prstGeom prst="rect">
            <a:avLst/>
          </a:prstGeom>
        </p:spPr>
      </p:pic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6588224" y="6356350"/>
            <a:ext cx="1296144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fld id="{4862FC76-B50C-481E-8AD6-1A2B10AF72F4}" type="datetimeFigureOut">
              <a:rPr lang="it-IT" smtClean="0"/>
              <a:pPr/>
              <a:t>13/04/2016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1" y="188640"/>
            <a:ext cx="1878176" cy="65266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6142279"/>
            <a:ext cx="6305903" cy="7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62FC76-B50C-481E-8AD6-1A2B10AF72F4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45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62FC76-B50C-481E-8AD6-1A2B10AF72F4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3533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741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122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4549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82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E190-9D2A-479D-A327-AE757028A747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4A20-37A0-4C2B-96CE-3CF43AEA9F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015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E190-9D2A-479D-A327-AE757028A747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4A20-37A0-4C2B-96CE-3CF43AEA9F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738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E190-9D2A-479D-A327-AE757028A747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4A20-37A0-4C2B-96CE-3CF43AEA9F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374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E190-9D2A-479D-A327-AE757028A747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4A20-37A0-4C2B-96CE-3CF43AEA9F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074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7884368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2FE64-D8A3-4E36-83EB-A9E80038846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6588224" y="6356350"/>
            <a:ext cx="1296144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fld id="{4862FC76-B50C-481E-8AD6-1A2B10AF72F4}" type="datetimeFigureOut">
              <a:rPr lang="it-IT" smtClean="0"/>
              <a:pPr/>
              <a:t>13/04/2016</a:t>
            </a:fld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1852670" y="909795"/>
            <a:ext cx="6605529" cy="792089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1" y="188640"/>
            <a:ext cx="1878176" cy="65266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75"/>
            <a:ext cx="1601151" cy="172604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6142279"/>
            <a:ext cx="6305903" cy="7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9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2494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E190-9D2A-479D-A327-AE757028A747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E4A20-37A0-4C2B-96CE-3CF43AEA9FA5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634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62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67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139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262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7104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7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4760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256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0" y="1414464"/>
            <a:ext cx="8003680" cy="280662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884368" y="6356350"/>
            <a:ext cx="802432" cy="365125"/>
          </a:xfrm>
        </p:spPr>
        <p:txBody>
          <a:bodyPr/>
          <a:lstStyle/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6588224" y="6356350"/>
            <a:ext cx="1296144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fld id="{4862FC76-B50C-481E-8AD6-1A2B10AF72F4}" type="datetimeFigureOut">
              <a:rPr lang="it-IT" smtClean="0"/>
              <a:pPr/>
              <a:t>13/04/2016</a:t>
            </a:fld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6142279"/>
            <a:ext cx="6305903" cy="7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7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8421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134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528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25450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899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8298" y="1772816"/>
            <a:ext cx="4038600" cy="43694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298" y="1772816"/>
            <a:ext cx="4038600" cy="43694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Segnaposto numero diapositiva 5"/>
          <p:cNvSpPr txBox="1">
            <a:spLocks/>
          </p:cNvSpPr>
          <p:nvPr userDrawn="1"/>
        </p:nvSpPr>
        <p:spPr>
          <a:xfrm>
            <a:off x="7884368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2FE64-D8A3-4E36-83EB-A9E80038846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6588224" y="6356350"/>
            <a:ext cx="1296144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fld id="{4862FC76-B50C-481E-8AD6-1A2B10AF72F4}" type="datetimeFigureOut">
              <a:rPr lang="it-IT" smtClean="0"/>
              <a:pPr/>
              <a:t>13/04/2016</a:t>
            </a:fld>
            <a:endParaRPr lang="it-IT" dirty="0"/>
          </a:p>
        </p:txBody>
      </p:sp>
      <p:sp>
        <p:nvSpPr>
          <p:cNvPr id="12" name="Titolo 1"/>
          <p:cNvSpPr>
            <a:spLocks noGrp="1"/>
          </p:cNvSpPr>
          <p:nvPr>
            <p:ph type="ctrTitle"/>
          </p:nvPr>
        </p:nvSpPr>
        <p:spPr>
          <a:xfrm>
            <a:off x="1852670" y="909795"/>
            <a:ext cx="6605529" cy="792089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1" y="188640"/>
            <a:ext cx="1878176" cy="6526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75"/>
            <a:ext cx="1601151" cy="172604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6142279"/>
            <a:ext cx="6305903" cy="7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6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79027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6632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790278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66325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1852670" y="909795"/>
            <a:ext cx="6605529" cy="792089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201" y="188640"/>
            <a:ext cx="1878176" cy="652666"/>
          </a:xfrm>
          <a:prstGeom prst="rect">
            <a:avLst/>
          </a:prstGeom>
        </p:spPr>
      </p:pic>
      <p:sp>
        <p:nvSpPr>
          <p:cNvPr id="18" name="Segnaposto numero diapositiva 6"/>
          <p:cNvSpPr txBox="1">
            <a:spLocks/>
          </p:cNvSpPr>
          <p:nvPr userDrawn="1"/>
        </p:nvSpPr>
        <p:spPr>
          <a:xfrm>
            <a:off x="7884368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32FE64-D8A3-4E36-83EB-A9E800388460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9" name="Segnaposto data 3"/>
          <p:cNvSpPr>
            <a:spLocks noGrp="1"/>
          </p:cNvSpPr>
          <p:nvPr>
            <p:ph type="dt" sz="half" idx="10"/>
          </p:nvPr>
        </p:nvSpPr>
        <p:spPr>
          <a:xfrm>
            <a:off x="6588224" y="6356350"/>
            <a:ext cx="1296144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fld id="{4862FC76-B50C-481E-8AD6-1A2B10AF72F4}" type="datetimeFigureOut">
              <a:rPr lang="it-IT" smtClean="0"/>
              <a:pPr/>
              <a:t>13/04/2016</a:t>
            </a:fld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775"/>
            <a:ext cx="1601151" cy="172604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6142279"/>
            <a:ext cx="6305903" cy="7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9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1" y="4032449"/>
            <a:ext cx="8320791" cy="22768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60" y="692696"/>
            <a:ext cx="8003680" cy="280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765448" cy="365125"/>
          </a:xfrm>
        </p:spPr>
        <p:txBody>
          <a:bodyPr/>
          <a:lstStyle/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961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73050"/>
            <a:ext cx="6768752" cy="4916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62FC76-B50C-481E-8AD6-1A2B10AF72F4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682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62FC76-B50C-481E-8AD6-1A2B10AF72F4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718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E64-D8A3-4E36-83EB-A9E800388460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6588224" y="6356350"/>
            <a:ext cx="1296144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rgbClr val="C00000"/>
                </a:solidFill>
                <a:latin typeface="+mj-lt"/>
              </a:defRPr>
            </a:lvl1pPr>
          </a:lstStyle>
          <a:p>
            <a:fld id="{4862FC76-B50C-481E-8AD6-1A2B10AF72F4}" type="datetimeFigureOut">
              <a:rPr lang="it-IT" smtClean="0"/>
              <a:pPr/>
              <a:t>13/04/2016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13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000" b="1" kern="1200">
          <a:solidFill>
            <a:srgbClr val="C0000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E190-9D2A-479D-A327-AE757028A747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E4A20-37A0-4C2B-96CE-3CF43AEA9FA5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8100392" y="6448252"/>
            <a:ext cx="970750" cy="337318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5DE4A20-37A0-4C2B-96CE-3CF43AEA9FA5}" type="slidenum">
              <a:rPr lang="it-IT" sz="1400" smtClean="0"/>
              <a:pPr algn="r"/>
              <a:t>‹N›</a:t>
            </a:fld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0912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74DC3-8C64-472C-82BB-A91DB05DC259}" type="datetimeFigureOut">
              <a:rPr lang="it-IT" smtClean="0"/>
              <a:t>13/04/2016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68B7-C3ED-46AD-9386-7D0A7058FE4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14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rnibori.org" TargetMode="External"/><Relationship Id="rId2" Type="http://schemas.openxmlformats.org/officeDocument/2006/relationships/hyperlink" Target="http://www.ternibori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hannel/UCNL-kN_jPj9B9lOrbp853Qw" TargetMode="External"/><Relationship Id="rId5" Type="http://schemas.openxmlformats.org/officeDocument/2006/relationships/hyperlink" Target="https://www.facebook.com/Merry-When-You-Are-Ready-180742592302350/?fref=ts" TargetMode="External"/><Relationship Id="rId4" Type="http://schemas.openxmlformats.org/officeDocument/2006/relationships/hyperlink" Target="https://www.facebook.com/groups/1564363080550334/?fref=t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2800" b="1" cap="none" dirty="0" smtClean="0">
                <a:solidFill>
                  <a:schemeClr val="tx2">
                    <a:lumMod val="75000"/>
                  </a:schemeClr>
                </a:solidFill>
              </a:rPr>
              <a:t>Internationa</a:t>
            </a:r>
            <a:r>
              <a:rPr lang="it-IT" sz="2800" b="1" cap="none" dirty="0" smtClean="0"/>
              <a:t>l Roma Day</a:t>
            </a:r>
            <a:br>
              <a:rPr lang="it-IT" sz="2800" b="1" cap="none" dirty="0" smtClean="0"/>
            </a:br>
            <a:r>
              <a:rPr lang="it-IT" sz="2400" i="1" cap="none" dirty="0" smtClean="0"/>
              <a:t>6 April 2016</a:t>
            </a:r>
            <a:endParaRPr lang="it-IT" sz="2800" cap="non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Pavia-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9218" name="Picture 2" descr="D:\SPORTELLO\FINANZIAMENTI\UE\DAPHNE\Gestione\EVENTI\8 aprile_RomanDrom_Isernia\foto\Pavia_Giorgio e Sas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988839"/>
            <a:ext cx="6678040" cy="37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Pavia-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10242" name="Picture 2" descr="D:\SPORTELLO\FINANZIAMENTI\UE\DAPHNE\Gestione\EVENTI\8 aprile_RomanDrom_Isernia\foto\Pavia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557438" cy="42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SPORTELLO\FINANZIAMENTI\UE\DAPHNE\Gestione\EVENTI\8 aprile_RomanDrom_Isernia\foto\Saska Jovanov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20688"/>
            <a:ext cx="2939820" cy="435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Balgoevgrad</a:t>
            </a:r>
            <a:r>
              <a:rPr lang="it-IT" dirty="0" smtClean="0"/>
              <a:t>- Bulgaria</a:t>
            </a:r>
            <a:endParaRPr lang="it-IT" dirty="0"/>
          </a:p>
        </p:txBody>
      </p:sp>
      <p:pic>
        <p:nvPicPr>
          <p:cNvPr id="11267" name="Picture 3" descr="D:\SPORTELLO\FINANZIAMENTI\UE\DAPHNE\Gestione\EVENTI\8 aprile_RomanDrom_Isernia\foto\LIDER_Bulgari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4824"/>
            <a:ext cx="5328592" cy="3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Balgoevgrad</a:t>
            </a:r>
            <a:r>
              <a:rPr lang="it-IT" dirty="0"/>
              <a:t>- Bulgaria</a:t>
            </a:r>
            <a:endParaRPr lang="it-IT" dirty="0"/>
          </a:p>
        </p:txBody>
      </p:sp>
      <p:pic>
        <p:nvPicPr>
          <p:cNvPr id="12290" name="Picture 2" descr="D:\SPORTELLO\FINANZIAMENTI\UE\DAPHNE\Gestione\EVENTI\8 aprile_RomanDrom_Isernia\foto\LIDER_Bulg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Contact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type="subTitle" idx="1"/>
          </p:nvPr>
        </p:nvSpPr>
        <p:spPr>
          <a:xfrm>
            <a:off x="1115616" y="2155267"/>
            <a:ext cx="7560840" cy="4010037"/>
          </a:xfrm>
        </p:spPr>
        <p:txBody>
          <a:bodyPr>
            <a:normAutofit fontScale="55000" lnSpcReduction="20000"/>
          </a:bodyPr>
          <a:lstStyle/>
          <a:p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Web: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http://www.ternibori.org</a:t>
            </a:r>
            <a:endParaRPr lang="it-IT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</a:rPr>
              <a:t>Contact</a:t>
            </a:r>
            <a:r>
              <a:rPr lang="it-IT" b="1" dirty="0"/>
              <a:t>: </a:t>
            </a:r>
            <a:r>
              <a:rPr lang="en-US" sz="3600" u="sng" dirty="0">
                <a:solidFill>
                  <a:srgbClr val="C00000"/>
                </a:solidFill>
                <a:hlinkClick r:id="rId3"/>
              </a:rPr>
              <a:t>info@ternibori.org</a:t>
            </a:r>
            <a:endParaRPr lang="it-IT" sz="3600" dirty="0">
              <a:solidFill>
                <a:srgbClr val="C00000"/>
              </a:solidFill>
            </a:endParaRPr>
          </a:p>
          <a:p>
            <a:r>
              <a:rPr lang="it-IT" sz="4000" b="1" dirty="0" err="1">
                <a:solidFill>
                  <a:schemeClr val="tx2">
                    <a:lumMod val="75000"/>
                  </a:schemeClr>
                </a:solidFill>
              </a:rPr>
              <a:t>Skype</a:t>
            </a:r>
            <a:r>
              <a:rPr lang="it-IT" sz="4000" b="1" dirty="0"/>
              <a:t>: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ternibori</a:t>
            </a:r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/>
              <a:t> </a:t>
            </a:r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Support us: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u="sng" dirty="0">
                <a:hlinkClick r:id="rId4"/>
              </a:rPr>
              <a:t>https://www.facebook.com/groups/1564363080550334/?fref=ts</a:t>
            </a:r>
            <a:endParaRPr lang="it-IT" dirty="0"/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Like us: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hlinkClick r:id="rId5"/>
              </a:rPr>
              <a:t>https://www.facebook.com/Merry-When-You-Are-Ready-180742592302350/?fref=ts</a:t>
            </a:r>
            <a:endParaRPr lang="it-IT" dirty="0"/>
          </a:p>
          <a:p>
            <a:r>
              <a:rPr lang="en-US" dirty="0"/>
              <a:t> </a:t>
            </a:r>
            <a:endParaRPr lang="it-IT" dirty="0"/>
          </a:p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Learn and disseminate:</a:t>
            </a:r>
            <a:endParaRPr lang="it-IT" sz="4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u="sng" dirty="0">
                <a:solidFill>
                  <a:srgbClr val="E6007E"/>
                </a:solidFill>
                <a:hlinkClick r:id="rId6"/>
              </a:rPr>
              <a:t>https://</a:t>
            </a:r>
            <a:r>
              <a:rPr lang="en-US" u="sng" dirty="0" smtClean="0">
                <a:solidFill>
                  <a:srgbClr val="E6007E"/>
                </a:solidFill>
                <a:hlinkClick r:id="rId6"/>
              </a:rPr>
              <a:t>www.youtube.com/channel/UCNL-kN_jPj9B9lOrbp853Qw</a:t>
            </a:r>
            <a:endParaRPr lang="it-IT" dirty="0">
              <a:solidFill>
                <a:srgbClr val="E600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22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D:\SPORTELLO\FINANZIAMENTI\UE\DAPHNE\Gestione\EVENTI\8 aprile_RomanDrom_Isernia\foto\8Aprile_Marry When You Are Rea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048672" cy="44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0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815958" y="2348880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Are 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Ready </a:t>
            </a:r>
          </a:p>
          <a:p>
            <a:pPr algn="ctr"/>
            <a:endParaRPr lang="it-IT" sz="4000" i="1" dirty="0" smtClean="0">
              <a:latin typeface="Cambria" panose="02040503050406030204" pitchFamily="18" charset="0"/>
            </a:endParaRPr>
          </a:p>
          <a:p>
            <a:pPr algn="ctr"/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{</a:t>
            </a:r>
            <a:endParaRPr lang="it-IT" sz="1600" dirty="0">
              <a:latin typeface="Cambria" panose="02040503050406030204" pitchFamily="18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Isernia 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1026" name="Picture 2" descr="D:\SPORTELLO\FINANZIAMENTI\UE\DAPHNE\Gestione\EVENTI\8 aprile_RomanDrom_Isernia\foto\Locandina_Iser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5328592" cy="450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Isernia 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2050" name="Picture 2" descr="D:\SPORTELLO\FINANZIAMENTI\UE\DAPHNE\Gestione\EVENTI\8 aprile_RomanDrom_Isernia\foto\Concetta Sarachella - C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977880" cy="39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Isernia 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4098" name="Picture 2" descr="D:\SPORTELLO\FINANZIAMENTI\UE\DAPHNE\Gestione\EVENTI\8 aprile_RomanDrom_Isernia\foto\I Festival Rom e Sinti Isern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905872" cy="39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Isernia 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5122" name="Picture 2" descr="D:\SPORTELLO\FINANZIAMENTI\UE\DAPHNE\Gestione\EVENTI\8 aprile_RomanDrom_Isernia\foto\Iserni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883428" cy="407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2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Isernia 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6146" name="Picture 2" descr="D:\SPORTELLO\FINANZIAMENTI\UE\DAPHNE\Gestione\EVENTI\8 aprile_RomanDrom_Isernia\foto\Iserni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032448" cy="58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2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Pavia-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7170" name="Picture 2" descr="D:\SPORTELLO\FINANZIAMENTI\UE\DAPHNE\Gestione\EVENTI\8 aprile_RomanDrom_Isernia\foto\Locandina_Pav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27046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Pavia- </a:t>
            </a:r>
            <a:r>
              <a:rPr lang="it-IT" dirty="0" err="1" smtClean="0"/>
              <a:t>Italy</a:t>
            </a:r>
            <a:endParaRPr lang="it-IT" dirty="0"/>
          </a:p>
        </p:txBody>
      </p:sp>
      <p:pic>
        <p:nvPicPr>
          <p:cNvPr id="8194" name="Picture 2" descr="D:\SPORTELLO\FINANZIAMENTI\UE\DAPHNE\Gestione\EVENTI\8 aprile_RomanDrom_Isernia\foto\Pav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932489" cy="41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2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WYAR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472</TotalTime>
  <Words>58</Words>
  <Application>Microsoft Office PowerPoint</Application>
  <PresentationFormat>Presentazione su schermo (4:3)</PresentationFormat>
  <Paragraphs>42</Paragraphs>
  <Slides>15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Tema1</vt:lpstr>
      <vt:lpstr>Personalizza struttura</vt:lpstr>
      <vt:lpstr>1_Personalizza struttura</vt:lpstr>
      <vt:lpstr>International Roma Day 6 April 2016</vt:lpstr>
      <vt:lpstr>Presentazione standard di PowerPoint</vt:lpstr>
      <vt:lpstr>Isernia - Italy</vt:lpstr>
      <vt:lpstr>Isernia - Italy</vt:lpstr>
      <vt:lpstr>Isernia - Italy</vt:lpstr>
      <vt:lpstr>Isernia - Italy</vt:lpstr>
      <vt:lpstr>Isernia - Italy</vt:lpstr>
      <vt:lpstr>Pavia- Italy</vt:lpstr>
      <vt:lpstr>Pavia- Italy</vt:lpstr>
      <vt:lpstr>Pavia- Italy</vt:lpstr>
      <vt:lpstr>Pavia- Italy</vt:lpstr>
      <vt:lpstr>Balgoevgrad- Bulgaria</vt:lpstr>
      <vt:lpstr>Balgoevgrad- Bulgaria</vt:lpstr>
      <vt:lpstr>Contact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g.cresce</dc:creator>
  <cp:lastModifiedBy>g.cresce</cp:lastModifiedBy>
  <cp:revision>52</cp:revision>
  <dcterms:created xsi:type="dcterms:W3CDTF">2016-03-07T13:13:51Z</dcterms:created>
  <dcterms:modified xsi:type="dcterms:W3CDTF">2016-04-13T10:28:04Z</dcterms:modified>
</cp:coreProperties>
</file>